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B0FF8-CDB1-438A-9C4F-FF39423987BD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1F73A1AA-D73E-4CC0-A51C-6BEE65D45DF0}">
      <dgm:prSet phldrT="[Tekst]"/>
      <dgm:spPr/>
      <dgm:t>
        <a:bodyPr/>
        <a:lstStyle/>
        <a:p>
          <a:r>
            <a:rPr lang="pl-PL" dirty="0"/>
            <a:t>dowód</a:t>
          </a:r>
        </a:p>
      </dgm:t>
    </dgm:pt>
    <dgm:pt modelId="{5C8B41C9-1D01-48E9-A67A-CBA1367C95A9}" type="parTrans" cxnId="{3B82FD8E-F338-487F-BC30-2D75E5FE819C}">
      <dgm:prSet/>
      <dgm:spPr/>
      <dgm:t>
        <a:bodyPr/>
        <a:lstStyle/>
        <a:p>
          <a:endParaRPr lang="pl-PL"/>
        </a:p>
      </dgm:t>
    </dgm:pt>
    <dgm:pt modelId="{ED3EACED-7FB3-4CA3-963E-64E6FA01BBAA}" type="sibTrans" cxnId="{3B82FD8E-F338-487F-BC30-2D75E5FE819C}">
      <dgm:prSet/>
      <dgm:spPr/>
      <dgm:t>
        <a:bodyPr/>
        <a:lstStyle/>
        <a:p>
          <a:endParaRPr lang="pl-PL"/>
        </a:p>
      </dgm:t>
    </dgm:pt>
    <dgm:pt modelId="{B1669393-270E-496F-8008-336DEB05E956}">
      <dgm:prSet phldrT="[Tekst]"/>
      <dgm:spPr/>
      <dgm:t>
        <a:bodyPr/>
        <a:lstStyle/>
        <a:p>
          <a:r>
            <a:rPr lang="pl-PL" dirty="0"/>
            <a:t>Obiektywna </a:t>
          </a:r>
          <a:br>
            <a:rPr lang="pl-PL" dirty="0"/>
          </a:br>
          <a:r>
            <a:rPr lang="pl-PL" dirty="0"/>
            <a:t>i rzetelna ocena</a:t>
          </a:r>
        </a:p>
      </dgm:t>
    </dgm:pt>
    <dgm:pt modelId="{6D284182-E716-4647-A6B3-9F20F46907B5}" type="parTrans" cxnId="{38042954-4B3B-4038-9BBA-DAA8DB452B5A}">
      <dgm:prSet/>
      <dgm:spPr/>
      <dgm:t>
        <a:bodyPr/>
        <a:lstStyle/>
        <a:p>
          <a:endParaRPr lang="pl-PL"/>
        </a:p>
      </dgm:t>
    </dgm:pt>
    <dgm:pt modelId="{A9E206AD-8FFC-4027-BA3D-712FE5C38AB8}" type="sibTrans" cxnId="{38042954-4B3B-4038-9BBA-DAA8DB452B5A}">
      <dgm:prSet/>
      <dgm:spPr/>
      <dgm:t>
        <a:bodyPr/>
        <a:lstStyle/>
        <a:p>
          <a:endParaRPr lang="pl-PL"/>
        </a:p>
      </dgm:t>
    </dgm:pt>
    <dgm:pt modelId="{E161D6EF-AAFD-4A8D-AE31-6738940552AB}">
      <dgm:prSet phldrT="[Tekst]"/>
      <dgm:spPr/>
      <dgm:t>
        <a:bodyPr/>
        <a:lstStyle/>
        <a:p>
          <a:r>
            <a:rPr lang="pl-PL" dirty="0"/>
            <a:t>Prawidłowe ustalenie stanu faktycznego</a:t>
          </a:r>
        </a:p>
      </dgm:t>
    </dgm:pt>
    <dgm:pt modelId="{7E20AA46-584C-45A7-9CDC-ECD88FE5A1D4}" type="parTrans" cxnId="{0EEED192-7D60-458D-9B31-43948CDC8D55}">
      <dgm:prSet/>
      <dgm:spPr/>
      <dgm:t>
        <a:bodyPr/>
        <a:lstStyle/>
        <a:p>
          <a:endParaRPr lang="pl-PL"/>
        </a:p>
      </dgm:t>
    </dgm:pt>
    <dgm:pt modelId="{172C98F4-87BF-4055-8AD3-9DFA53738F7F}" type="sibTrans" cxnId="{0EEED192-7D60-458D-9B31-43948CDC8D55}">
      <dgm:prSet/>
      <dgm:spPr/>
      <dgm:t>
        <a:bodyPr/>
        <a:lstStyle/>
        <a:p>
          <a:endParaRPr lang="pl-PL"/>
        </a:p>
      </dgm:t>
    </dgm:pt>
    <dgm:pt modelId="{74CB9FD6-0104-4506-9298-18CCCD8F9039}" type="pres">
      <dgm:prSet presAssocID="{732B0FF8-CDB1-438A-9C4F-FF39423987BD}" presName="CompostProcess" presStyleCnt="0">
        <dgm:presLayoutVars>
          <dgm:dir/>
          <dgm:resizeHandles val="exact"/>
        </dgm:presLayoutVars>
      </dgm:prSet>
      <dgm:spPr/>
    </dgm:pt>
    <dgm:pt modelId="{5B4A16E1-7068-412A-8E12-7038EE375DA2}" type="pres">
      <dgm:prSet presAssocID="{732B0FF8-CDB1-438A-9C4F-FF39423987BD}" presName="arrow" presStyleLbl="bgShp" presStyleIdx="0" presStyleCnt="1"/>
      <dgm:spPr/>
    </dgm:pt>
    <dgm:pt modelId="{57BED461-36BB-4770-AE79-1F859B748188}" type="pres">
      <dgm:prSet presAssocID="{732B0FF8-CDB1-438A-9C4F-FF39423987BD}" presName="linearProcess" presStyleCnt="0"/>
      <dgm:spPr/>
    </dgm:pt>
    <dgm:pt modelId="{99E5A721-2E90-4713-8D75-68C536A28EE8}" type="pres">
      <dgm:prSet presAssocID="{1F73A1AA-D73E-4CC0-A51C-6BEE65D45DF0}" presName="textNode" presStyleLbl="node1" presStyleIdx="0" presStyleCnt="3">
        <dgm:presLayoutVars>
          <dgm:bulletEnabled val="1"/>
        </dgm:presLayoutVars>
      </dgm:prSet>
      <dgm:spPr/>
    </dgm:pt>
    <dgm:pt modelId="{43B7DF49-0111-4AE3-BDD5-29B3ECC15E41}" type="pres">
      <dgm:prSet presAssocID="{ED3EACED-7FB3-4CA3-963E-64E6FA01BBAA}" presName="sibTrans" presStyleCnt="0"/>
      <dgm:spPr/>
    </dgm:pt>
    <dgm:pt modelId="{408CB62B-7263-424D-82A2-64202569BD97}" type="pres">
      <dgm:prSet presAssocID="{B1669393-270E-496F-8008-336DEB05E956}" presName="textNode" presStyleLbl="node1" presStyleIdx="1" presStyleCnt="3">
        <dgm:presLayoutVars>
          <dgm:bulletEnabled val="1"/>
        </dgm:presLayoutVars>
      </dgm:prSet>
      <dgm:spPr/>
    </dgm:pt>
    <dgm:pt modelId="{D10A3E69-213E-47D2-A440-8D1AC7548F49}" type="pres">
      <dgm:prSet presAssocID="{A9E206AD-8FFC-4027-BA3D-712FE5C38AB8}" presName="sibTrans" presStyleCnt="0"/>
      <dgm:spPr/>
    </dgm:pt>
    <dgm:pt modelId="{450140AB-1EEA-4B3A-83B2-B34440371038}" type="pres">
      <dgm:prSet presAssocID="{E161D6EF-AAFD-4A8D-AE31-6738940552A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3BADC48-C707-4DBD-BD37-54172A34D75C}" type="presOf" srcId="{732B0FF8-CDB1-438A-9C4F-FF39423987BD}" destId="{74CB9FD6-0104-4506-9298-18CCCD8F9039}" srcOrd="0" destOrd="0" presId="urn:microsoft.com/office/officeart/2005/8/layout/hProcess9"/>
    <dgm:cxn modelId="{38042954-4B3B-4038-9BBA-DAA8DB452B5A}" srcId="{732B0FF8-CDB1-438A-9C4F-FF39423987BD}" destId="{B1669393-270E-496F-8008-336DEB05E956}" srcOrd="1" destOrd="0" parTransId="{6D284182-E716-4647-A6B3-9F20F46907B5}" sibTransId="{A9E206AD-8FFC-4027-BA3D-712FE5C38AB8}"/>
    <dgm:cxn modelId="{21EF9188-E361-4D08-81E0-06F64D1E07F8}" type="presOf" srcId="{B1669393-270E-496F-8008-336DEB05E956}" destId="{408CB62B-7263-424D-82A2-64202569BD97}" srcOrd="0" destOrd="0" presId="urn:microsoft.com/office/officeart/2005/8/layout/hProcess9"/>
    <dgm:cxn modelId="{3B82FD8E-F338-487F-BC30-2D75E5FE819C}" srcId="{732B0FF8-CDB1-438A-9C4F-FF39423987BD}" destId="{1F73A1AA-D73E-4CC0-A51C-6BEE65D45DF0}" srcOrd="0" destOrd="0" parTransId="{5C8B41C9-1D01-48E9-A67A-CBA1367C95A9}" sibTransId="{ED3EACED-7FB3-4CA3-963E-64E6FA01BBAA}"/>
    <dgm:cxn modelId="{0EEED192-7D60-458D-9B31-43948CDC8D55}" srcId="{732B0FF8-CDB1-438A-9C4F-FF39423987BD}" destId="{E161D6EF-AAFD-4A8D-AE31-6738940552AB}" srcOrd="2" destOrd="0" parTransId="{7E20AA46-584C-45A7-9CDC-ECD88FE5A1D4}" sibTransId="{172C98F4-87BF-4055-8AD3-9DFA53738F7F}"/>
    <dgm:cxn modelId="{638EDCDC-5416-4450-AA66-80704D78B016}" type="presOf" srcId="{1F73A1AA-D73E-4CC0-A51C-6BEE65D45DF0}" destId="{99E5A721-2E90-4713-8D75-68C536A28EE8}" srcOrd="0" destOrd="0" presId="urn:microsoft.com/office/officeart/2005/8/layout/hProcess9"/>
    <dgm:cxn modelId="{C26CBDEB-026E-4634-9EAA-645EEA352041}" type="presOf" srcId="{E161D6EF-AAFD-4A8D-AE31-6738940552AB}" destId="{450140AB-1EEA-4B3A-83B2-B34440371038}" srcOrd="0" destOrd="0" presId="urn:microsoft.com/office/officeart/2005/8/layout/hProcess9"/>
    <dgm:cxn modelId="{4AF0F8A4-082E-4A6D-A1DB-4486E085D67B}" type="presParOf" srcId="{74CB9FD6-0104-4506-9298-18CCCD8F9039}" destId="{5B4A16E1-7068-412A-8E12-7038EE375DA2}" srcOrd="0" destOrd="0" presId="urn:microsoft.com/office/officeart/2005/8/layout/hProcess9"/>
    <dgm:cxn modelId="{6161F501-CCCF-44D5-95AF-018CF5675148}" type="presParOf" srcId="{74CB9FD6-0104-4506-9298-18CCCD8F9039}" destId="{57BED461-36BB-4770-AE79-1F859B748188}" srcOrd="1" destOrd="0" presId="urn:microsoft.com/office/officeart/2005/8/layout/hProcess9"/>
    <dgm:cxn modelId="{F6DD81BC-4649-4834-95FE-4D935410D440}" type="presParOf" srcId="{57BED461-36BB-4770-AE79-1F859B748188}" destId="{99E5A721-2E90-4713-8D75-68C536A28EE8}" srcOrd="0" destOrd="0" presId="urn:microsoft.com/office/officeart/2005/8/layout/hProcess9"/>
    <dgm:cxn modelId="{7FB3A989-2129-45FA-BF72-26D967D1EA92}" type="presParOf" srcId="{57BED461-36BB-4770-AE79-1F859B748188}" destId="{43B7DF49-0111-4AE3-BDD5-29B3ECC15E41}" srcOrd="1" destOrd="0" presId="urn:microsoft.com/office/officeart/2005/8/layout/hProcess9"/>
    <dgm:cxn modelId="{EB375612-3C03-49A5-9EEA-33D74548B19C}" type="presParOf" srcId="{57BED461-36BB-4770-AE79-1F859B748188}" destId="{408CB62B-7263-424D-82A2-64202569BD97}" srcOrd="2" destOrd="0" presId="urn:microsoft.com/office/officeart/2005/8/layout/hProcess9"/>
    <dgm:cxn modelId="{E8FEB675-D868-4975-AC92-CDCA9BCECEA4}" type="presParOf" srcId="{57BED461-36BB-4770-AE79-1F859B748188}" destId="{D10A3E69-213E-47D2-A440-8D1AC7548F49}" srcOrd="3" destOrd="0" presId="urn:microsoft.com/office/officeart/2005/8/layout/hProcess9"/>
    <dgm:cxn modelId="{8DEE7C9F-37D9-48BA-AF98-832E92FDD09E}" type="presParOf" srcId="{57BED461-36BB-4770-AE79-1F859B748188}" destId="{450140AB-1EEA-4B3A-83B2-B3444037103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97FF8-2196-4987-88EE-98424CE06D4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46E715-3588-4FE5-843D-28B6FFFEBB27}">
      <dgm:prSet phldrT="[Tekst]" custT="1"/>
      <dgm:spPr/>
      <dgm:t>
        <a:bodyPr/>
        <a:lstStyle/>
        <a:p>
          <a:r>
            <a:rPr lang="pl-P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Opinia biegłego</a:t>
          </a:r>
        </a:p>
      </dgm:t>
    </dgm:pt>
    <dgm:pt modelId="{A1441F40-D548-4EF6-923D-A389B5631FB9}" type="parTrans" cxnId="{E450A20A-463C-4A43-B879-DEA2AA9B486E}">
      <dgm:prSet/>
      <dgm:spPr/>
      <dgm:t>
        <a:bodyPr/>
        <a:lstStyle/>
        <a:p>
          <a:endParaRPr lang="pl-PL"/>
        </a:p>
      </dgm:t>
    </dgm:pt>
    <dgm:pt modelId="{959F831F-2069-4282-89B8-3DD8FA9E4C19}" type="sibTrans" cxnId="{E450A20A-463C-4A43-B879-DEA2AA9B486E}">
      <dgm:prSet/>
      <dgm:spPr/>
      <dgm:t>
        <a:bodyPr/>
        <a:lstStyle/>
        <a:p>
          <a:endParaRPr lang="pl-PL"/>
        </a:p>
      </dgm:t>
    </dgm:pt>
    <dgm:pt modelId="{A9158766-EA98-459D-8E45-FC02BA6CCA30}">
      <dgm:prSet phldrT="[Tekst]" custT="1"/>
      <dgm:spPr/>
      <dgm:t>
        <a:bodyPr/>
        <a:lstStyle/>
        <a:p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Wnioski </a:t>
          </a:r>
          <a:b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i wyjaśnienia</a:t>
          </a:r>
        </a:p>
      </dgm:t>
    </dgm:pt>
    <dgm:pt modelId="{B1B3B45C-95C3-446A-907A-CA1CE35EBD90}" type="parTrans" cxnId="{B9D5C20B-CB87-416B-A00E-045C29AA9BEF}">
      <dgm:prSet/>
      <dgm:spPr/>
      <dgm:t>
        <a:bodyPr/>
        <a:lstStyle/>
        <a:p>
          <a:endParaRPr lang="pl-PL"/>
        </a:p>
      </dgm:t>
    </dgm:pt>
    <dgm:pt modelId="{DEA9691C-20A5-494B-A7AC-9B97CDC07C12}" type="sibTrans" cxnId="{B9D5C20B-CB87-416B-A00E-045C29AA9BEF}">
      <dgm:prSet/>
      <dgm:spPr/>
      <dgm:t>
        <a:bodyPr/>
        <a:lstStyle/>
        <a:p>
          <a:endParaRPr lang="pl-PL"/>
        </a:p>
      </dgm:t>
    </dgm:pt>
    <dgm:pt modelId="{4522D1A9-2264-4DD3-AC83-DC750DE20039}">
      <dgm:prSet phldrT="[Tekst]" custT="1"/>
      <dgm:spPr/>
      <dgm:t>
        <a:bodyPr/>
        <a:lstStyle/>
        <a:p>
          <a:r>
            <a:rPr lang="pl-PL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Uzupełnienie faktów</a:t>
          </a:r>
        </a:p>
      </dgm:t>
    </dgm:pt>
    <dgm:pt modelId="{9D69877D-D9CB-4F3A-B354-D1C382430776}" type="parTrans" cxnId="{675218F6-CAC6-464A-B878-D22F8208148F}">
      <dgm:prSet/>
      <dgm:spPr/>
      <dgm:t>
        <a:bodyPr/>
        <a:lstStyle/>
        <a:p>
          <a:endParaRPr lang="pl-PL"/>
        </a:p>
      </dgm:t>
    </dgm:pt>
    <dgm:pt modelId="{0C1C841C-9664-49E7-A5D7-E4645ADECE7F}" type="sibTrans" cxnId="{675218F6-CAC6-464A-B878-D22F8208148F}">
      <dgm:prSet/>
      <dgm:spPr/>
      <dgm:t>
        <a:bodyPr/>
        <a:lstStyle/>
        <a:p>
          <a:endParaRPr lang="pl-PL"/>
        </a:p>
      </dgm:t>
    </dgm:pt>
    <dgm:pt modelId="{994B1FE7-C6D5-4A86-8545-EC18544A3CEE}">
      <dgm:prSet phldrT="[Tekst]" custT="1"/>
      <dgm:spPr/>
      <dgm:t>
        <a:bodyPr/>
        <a:lstStyle/>
        <a:p>
          <a:r>
            <a:rPr lang="pl-PL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Pomoc sądowi</a:t>
          </a:r>
        </a:p>
      </dgm:t>
    </dgm:pt>
    <dgm:pt modelId="{D9C72EDD-9429-4B6E-AFBE-4CA67883C29F}" type="parTrans" cxnId="{6D446EA4-75E9-4F9C-A756-DC1232E697DC}">
      <dgm:prSet/>
      <dgm:spPr/>
      <dgm:t>
        <a:bodyPr/>
        <a:lstStyle/>
        <a:p>
          <a:endParaRPr lang="pl-PL"/>
        </a:p>
      </dgm:t>
    </dgm:pt>
    <dgm:pt modelId="{BBDD7CA4-57D9-4A1A-A840-EADD7AF752D5}" type="sibTrans" cxnId="{6D446EA4-75E9-4F9C-A756-DC1232E697DC}">
      <dgm:prSet/>
      <dgm:spPr/>
      <dgm:t>
        <a:bodyPr/>
        <a:lstStyle/>
        <a:p>
          <a:endParaRPr lang="pl-PL"/>
        </a:p>
      </dgm:t>
    </dgm:pt>
    <dgm:pt modelId="{AD5B9D94-598F-4E92-86DD-1E4DB22F0EAC}">
      <dgm:prSet phldrT="[Tekst]" custT="1"/>
      <dgm:spPr/>
      <dgm:t>
        <a:bodyPr/>
        <a:lstStyle/>
        <a:p>
          <a:r>
            <a:rPr lang="pl-PL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Potwierdzenie faktów</a:t>
          </a:r>
        </a:p>
      </dgm:t>
    </dgm:pt>
    <dgm:pt modelId="{B5E1DCBD-A76E-4AF3-A5C6-10C076DBA94B}" type="parTrans" cxnId="{80533216-CB3C-403B-961A-A887F1626B6D}">
      <dgm:prSet/>
      <dgm:spPr/>
      <dgm:t>
        <a:bodyPr/>
        <a:lstStyle/>
        <a:p>
          <a:endParaRPr lang="pl-PL"/>
        </a:p>
      </dgm:t>
    </dgm:pt>
    <dgm:pt modelId="{773831B3-B949-4AFF-983D-4CD7393208CC}" type="sibTrans" cxnId="{80533216-CB3C-403B-961A-A887F1626B6D}">
      <dgm:prSet/>
      <dgm:spPr/>
      <dgm:t>
        <a:bodyPr/>
        <a:lstStyle/>
        <a:p>
          <a:endParaRPr lang="pl-PL"/>
        </a:p>
      </dgm:t>
    </dgm:pt>
    <dgm:pt modelId="{49BBE611-CB16-4A93-BD1B-022413970690}" type="pres">
      <dgm:prSet presAssocID="{C5B97FF8-2196-4987-88EE-98424CE06D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1F81DE-DAA5-4888-BC20-8E9AA20692A8}" type="pres">
      <dgm:prSet presAssocID="{4246E715-3588-4FE5-843D-28B6FFFEBB27}" presName="centerShape" presStyleLbl="node0" presStyleIdx="0" presStyleCnt="1" custScaleX="131568" custScaleY="108142"/>
      <dgm:spPr/>
    </dgm:pt>
    <dgm:pt modelId="{D7397A46-E352-4C9F-A6F2-960E26A3A649}" type="pres">
      <dgm:prSet presAssocID="{B1B3B45C-95C3-446A-907A-CA1CE35EBD90}" presName="parTrans" presStyleLbl="sibTrans2D1" presStyleIdx="0" presStyleCnt="4"/>
      <dgm:spPr/>
    </dgm:pt>
    <dgm:pt modelId="{D1278640-3716-45CC-BBC0-CF915EB65FB0}" type="pres">
      <dgm:prSet presAssocID="{B1B3B45C-95C3-446A-907A-CA1CE35EBD90}" presName="connectorText" presStyleLbl="sibTrans2D1" presStyleIdx="0" presStyleCnt="4"/>
      <dgm:spPr/>
    </dgm:pt>
    <dgm:pt modelId="{8EBBC592-54BD-429D-AE3C-1C4AE15F2C75}" type="pres">
      <dgm:prSet presAssocID="{A9158766-EA98-459D-8E45-FC02BA6CCA30}" presName="node" presStyleLbl="node1" presStyleIdx="0" presStyleCnt="4" custScaleX="135767">
        <dgm:presLayoutVars>
          <dgm:bulletEnabled val="1"/>
        </dgm:presLayoutVars>
      </dgm:prSet>
      <dgm:spPr/>
    </dgm:pt>
    <dgm:pt modelId="{91818188-919D-4E2D-9E3D-F5FDFFB1C5D1}" type="pres">
      <dgm:prSet presAssocID="{9D69877D-D9CB-4F3A-B354-D1C382430776}" presName="parTrans" presStyleLbl="sibTrans2D1" presStyleIdx="1" presStyleCnt="4"/>
      <dgm:spPr/>
    </dgm:pt>
    <dgm:pt modelId="{11555A46-1D2F-4C6E-BA15-A68832D57363}" type="pres">
      <dgm:prSet presAssocID="{9D69877D-D9CB-4F3A-B354-D1C382430776}" presName="connectorText" presStyleLbl="sibTrans2D1" presStyleIdx="1" presStyleCnt="4"/>
      <dgm:spPr/>
    </dgm:pt>
    <dgm:pt modelId="{EF2AF9AF-DB35-4FE6-8A73-81D70C635034}" type="pres">
      <dgm:prSet presAssocID="{4522D1A9-2264-4DD3-AC83-DC750DE20039}" presName="node" presStyleLbl="node1" presStyleIdx="1" presStyleCnt="4" custScaleX="149244" custRadScaleRad="132087" custRadScaleInc="0">
        <dgm:presLayoutVars>
          <dgm:bulletEnabled val="1"/>
        </dgm:presLayoutVars>
      </dgm:prSet>
      <dgm:spPr/>
    </dgm:pt>
    <dgm:pt modelId="{6E503FBE-DFBC-4FAD-B19B-CC0275F7535E}" type="pres">
      <dgm:prSet presAssocID="{D9C72EDD-9429-4B6E-AFBE-4CA67883C29F}" presName="parTrans" presStyleLbl="sibTrans2D1" presStyleIdx="2" presStyleCnt="4"/>
      <dgm:spPr/>
    </dgm:pt>
    <dgm:pt modelId="{C826B284-268F-41F9-8C34-B85FF6CEF3D5}" type="pres">
      <dgm:prSet presAssocID="{D9C72EDD-9429-4B6E-AFBE-4CA67883C29F}" presName="connectorText" presStyleLbl="sibTrans2D1" presStyleIdx="2" presStyleCnt="4"/>
      <dgm:spPr/>
    </dgm:pt>
    <dgm:pt modelId="{46E115BC-3D1D-47A9-B81F-A44D893B95DB}" type="pres">
      <dgm:prSet presAssocID="{994B1FE7-C6D5-4A86-8545-EC18544A3CEE}" presName="node" presStyleLbl="node1" presStyleIdx="2" presStyleCnt="4" custScaleX="138500">
        <dgm:presLayoutVars>
          <dgm:bulletEnabled val="1"/>
        </dgm:presLayoutVars>
      </dgm:prSet>
      <dgm:spPr/>
    </dgm:pt>
    <dgm:pt modelId="{E2AA712C-6EAB-4425-9477-4D4B000AEAB8}" type="pres">
      <dgm:prSet presAssocID="{B5E1DCBD-A76E-4AF3-A5C6-10C076DBA94B}" presName="parTrans" presStyleLbl="sibTrans2D1" presStyleIdx="3" presStyleCnt="4"/>
      <dgm:spPr/>
    </dgm:pt>
    <dgm:pt modelId="{A7EFC69D-C18A-4E5B-942C-40D4AAC4D377}" type="pres">
      <dgm:prSet presAssocID="{B5E1DCBD-A76E-4AF3-A5C6-10C076DBA94B}" presName="connectorText" presStyleLbl="sibTrans2D1" presStyleIdx="3" presStyleCnt="4"/>
      <dgm:spPr/>
    </dgm:pt>
    <dgm:pt modelId="{2D3734BC-B351-4C7F-89AD-B9E77390B032}" type="pres">
      <dgm:prSet presAssocID="{AD5B9D94-598F-4E92-86DD-1E4DB22F0EAC}" presName="node" presStyleLbl="node1" presStyleIdx="3" presStyleCnt="4" custScaleX="141380" custRadScaleRad="132703" custRadScaleInc="0">
        <dgm:presLayoutVars>
          <dgm:bulletEnabled val="1"/>
        </dgm:presLayoutVars>
      </dgm:prSet>
      <dgm:spPr/>
    </dgm:pt>
  </dgm:ptLst>
  <dgm:cxnLst>
    <dgm:cxn modelId="{E450A20A-463C-4A43-B879-DEA2AA9B486E}" srcId="{C5B97FF8-2196-4987-88EE-98424CE06D4F}" destId="{4246E715-3588-4FE5-843D-28B6FFFEBB27}" srcOrd="0" destOrd="0" parTransId="{A1441F40-D548-4EF6-923D-A389B5631FB9}" sibTransId="{959F831F-2069-4282-89B8-3DD8FA9E4C19}"/>
    <dgm:cxn modelId="{B9D5C20B-CB87-416B-A00E-045C29AA9BEF}" srcId="{4246E715-3588-4FE5-843D-28B6FFFEBB27}" destId="{A9158766-EA98-459D-8E45-FC02BA6CCA30}" srcOrd="0" destOrd="0" parTransId="{B1B3B45C-95C3-446A-907A-CA1CE35EBD90}" sibTransId="{DEA9691C-20A5-494B-A7AC-9B97CDC07C12}"/>
    <dgm:cxn modelId="{A7BC7E10-C645-4612-91B2-29980C23A642}" type="presOf" srcId="{A9158766-EA98-459D-8E45-FC02BA6CCA30}" destId="{8EBBC592-54BD-429D-AE3C-1C4AE15F2C75}" srcOrd="0" destOrd="0" presId="urn:microsoft.com/office/officeart/2005/8/layout/radial5"/>
    <dgm:cxn modelId="{80533216-CB3C-403B-961A-A887F1626B6D}" srcId="{4246E715-3588-4FE5-843D-28B6FFFEBB27}" destId="{AD5B9D94-598F-4E92-86DD-1E4DB22F0EAC}" srcOrd="3" destOrd="0" parTransId="{B5E1DCBD-A76E-4AF3-A5C6-10C076DBA94B}" sibTransId="{773831B3-B949-4AFF-983D-4CD7393208CC}"/>
    <dgm:cxn modelId="{BB503F2A-D749-480D-BC00-5F12975D36E1}" type="presOf" srcId="{994B1FE7-C6D5-4A86-8545-EC18544A3CEE}" destId="{46E115BC-3D1D-47A9-B81F-A44D893B95DB}" srcOrd="0" destOrd="0" presId="urn:microsoft.com/office/officeart/2005/8/layout/radial5"/>
    <dgm:cxn modelId="{F3E7E83B-4AAA-4C13-93AE-17BA464ADC30}" type="presOf" srcId="{B1B3B45C-95C3-446A-907A-CA1CE35EBD90}" destId="{D7397A46-E352-4C9F-A6F2-960E26A3A649}" srcOrd="0" destOrd="0" presId="urn:microsoft.com/office/officeart/2005/8/layout/radial5"/>
    <dgm:cxn modelId="{4B42A93F-B60D-473D-8742-7BB6F120C31E}" type="presOf" srcId="{AD5B9D94-598F-4E92-86DD-1E4DB22F0EAC}" destId="{2D3734BC-B351-4C7F-89AD-B9E77390B032}" srcOrd="0" destOrd="0" presId="urn:microsoft.com/office/officeart/2005/8/layout/radial5"/>
    <dgm:cxn modelId="{8A667A6A-F214-4A73-89EB-9D5F4E0B1FDA}" type="presOf" srcId="{D9C72EDD-9429-4B6E-AFBE-4CA67883C29F}" destId="{6E503FBE-DFBC-4FAD-B19B-CC0275F7535E}" srcOrd="0" destOrd="0" presId="urn:microsoft.com/office/officeart/2005/8/layout/radial5"/>
    <dgm:cxn modelId="{9B51254B-A346-4CD5-B2B9-1645CA78D458}" type="presOf" srcId="{9D69877D-D9CB-4F3A-B354-D1C382430776}" destId="{91818188-919D-4E2D-9E3D-F5FDFFB1C5D1}" srcOrd="0" destOrd="0" presId="urn:microsoft.com/office/officeart/2005/8/layout/radial5"/>
    <dgm:cxn modelId="{E6103956-9036-4659-B28E-149034A371A1}" type="presOf" srcId="{C5B97FF8-2196-4987-88EE-98424CE06D4F}" destId="{49BBE611-CB16-4A93-BD1B-022413970690}" srcOrd="0" destOrd="0" presId="urn:microsoft.com/office/officeart/2005/8/layout/radial5"/>
    <dgm:cxn modelId="{2D164278-9DC2-43CF-A06C-34F9E5DB9B60}" type="presOf" srcId="{B1B3B45C-95C3-446A-907A-CA1CE35EBD90}" destId="{D1278640-3716-45CC-BBC0-CF915EB65FB0}" srcOrd="1" destOrd="0" presId="urn:microsoft.com/office/officeart/2005/8/layout/radial5"/>
    <dgm:cxn modelId="{D6559C84-681F-4FA5-8275-41EC24CA8A85}" type="presOf" srcId="{4522D1A9-2264-4DD3-AC83-DC750DE20039}" destId="{EF2AF9AF-DB35-4FE6-8A73-81D70C635034}" srcOrd="0" destOrd="0" presId="urn:microsoft.com/office/officeart/2005/8/layout/radial5"/>
    <dgm:cxn modelId="{C6DE0E95-C814-4256-9A2A-71D7D1A7794C}" type="presOf" srcId="{4246E715-3588-4FE5-843D-28B6FFFEBB27}" destId="{CF1F81DE-DAA5-4888-BC20-8E9AA20692A8}" srcOrd="0" destOrd="0" presId="urn:microsoft.com/office/officeart/2005/8/layout/radial5"/>
    <dgm:cxn modelId="{43F0A89F-1836-4CCD-A0B7-9046D30C6D4C}" type="presOf" srcId="{B5E1DCBD-A76E-4AF3-A5C6-10C076DBA94B}" destId="{E2AA712C-6EAB-4425-9477-4D4B000AEAB8}" srcOrd="0" destOrd="0" presId="urn:microsoft.com/office/officeart/2005/8/layout/radial5"/>
    <dgm:cxn modelId="{6D446EA4-75E9-4F9C-A756-DC1232E697DC}" srcId="{4246E715-3588-4FE5-843D-28B6FFFEBB27}" destId="{994B1FE7-C6D5-4A86-8545-EC18544A3CEE}" srcOrd="2" destOrd="0" parTransId="{D9C72EDD-9429-4B6E-AFBE-4CA67883C29F}" sibTransId="{BBDD7CA4-57D9-4A1A-A840-EADD7AF752D5}"/>
    <dgm:cxn modelId="{63F668B8-CFE5-47A1-A71B-3666D6E3F2E7}" type="presOf" srcId="{B5E1DCBD-A76E-4AF3-A5C6-10C076DBA94B}" destId="{A7EFC69D-C18A-4E5B-942C-40D4AAC4D377}" srcOrd="1" destOrd="0" presId="urn:microsoft.com/office/officeart/2005/8/layout/radial5"/>
    <dgm:cxn modelId="{618B4BC8-862A-4F28-A65B-7C2CF6D30EE6}" type="presOf" srcId="{D9C72EDD-9429-4B6E-AFBE-4CA67883C29F}" destId="{C826B284-268F-41F9-8C34-B85FF6CEF3D5}" srcOrd="1" destOrd="0" presId="urn:microsoft.com/office/officeart/2005/8/layout/radial5"/>
    <dgm:cxn modelId="{498A94D3-FC74-4472-819A-A2DB7FDB8107}" type="presOf" srcId="{9D69877D-D9CB-4F3A-B354-D1C382430776}" destId="{11555A46-1D2F-4C6E-BA15-A68832D57363}" srcOrd="1" destOrd="0" presId="urn:microsoft.com/office/officeart/2005/8/layout/radial5"/>
    <dgm:cxn modelId="{675218F6-CAC6-464A-B878-D22F8208148F}" srcId="{4246E715-3588-4FE5-843D-28B6FFFEBB27}" destId="{4522D1A9-2264-4DD3-AC83-DC750DE20039}" srcOrd="1" destOrd="0" parTransId="{9D69877D-D9CB-4F3A-B354-D1C382430776}" sibTransId="{0C1C841C-9664-49E7-A5D7-E4645ADECE7F}"/>
    <dgm:cxn modelId="{1208D6EC-645E-412E-9AB1-D73B93B3B79D}" type="presParOf" srcId="{49BBE611-CB16-4A93-BD1B-022413970690}" destId="{CF1F81DE-DAA5-4888-BC20-8E9AA20692A8}" srcOrd="0" destOrd="0" presId="urn:microsoft.com/office/officeart/2005/8/layout/radial5"/>
    <dgm:cxn modelId="{7CC83C03-85AE-4809-B814-1B88A40306C2}" type="presParOf" srcId="{49BBE611-CB16-4A93-BD1B-022413970690}" destId="{D7397A46-E352-4C9F-A6F2-960E26A3A649}" srcOrd="1" destOrd="0" presId="urn:microsoft.com/office/officeart/2005/8/layout/radial5"/>
    <dgm:cxn modelId="{B88BFB3D-01CD-43F8-8DB2-53A7484811BF}" type="presParOf" srcId="{D7397A46-E352-4C9F-A6F2-960E26A3A649}" destId="{D1278640-3716-45CC-BBC0-CF915EB65FB0}" srcOrd="0" destOrd="0" presId="urn:microsoft.com/office/officeart/2005/8/layout/radial5"/>
    <dgm:cxn modelId="{C6A9A78D-35A2-4408-A68F-57802DD47DF1}" type="presParOf" srcId="{49BBE611-CB16-4A93-BD1B-022413970690}" destId="{8EBBC592-54BD-429D-AE3C-1C4AE15F2C75}" srcOrd="2" destOrd="0" presId="urn:microsoft.com/office/officeart/2005/8/layout/radial5"/>
    <dgm:cxn modelId="{648D1F57-140E-45C2-B00F-5451EC280937}" type="presParOf" srcId="{49BBE611-CB16-4A93-BD1B-022413970690}" destId="{91818188-919D-4E2D-9E3D-F5FDFFB1C5D1}" srcOrd="3" destOrd="0" presId="urn:microsoft.com/office/officeart/2005/8/layout/radial5"/>
    <dgm:cxn modelId="{07A8B5E8-EF3C-4561-8F5F-AFB53FB21DDE}" type="presParOf" srcId="{91818188-919D-4E2D-9E3D-F5FDFFB1C5D1}" destId="{11555A46-1D2F-4C6E-BA15-A68832D57363}" srcOrd="0" destOrd="0" presId="urn:microsoft.com/office/officeart/2005/8/layout/radial5"/>
    <dgm:cxn modelId="{1535DA80-FFE0-410C-9BF0-8626EE308633}" type="presParOf" srcId="{49BBE611-CB16-4A93-BD1B-022413970690}" destId="{EF2AF9AF-DB35-4FE6-8A73-81D70C635034}" srcOrd="4" destOrd="0" presId="urn:microsoft.com/office/officeart/2005/8/layout/radial5"/>
    <dgm:cxn modelId="{5C9BD048-BCED-4251-B277-1715928706A6}" type="presParOf" srcId="{49BBE611-CB16-4A93-BD1B-022413970690}" destId="{6E503FBE-DFBC-4FAD-B19B-CC0275F7535E}" srcOrd="5" destOrd="0" presId="urn:microsoft.com/office/officeart/2005/8/layout/radial5"/>
    <dgm:cxn modelId="{602B6EC0-29B0-4D6B-BC47-FE757EC25959}" type="presParOf" srcId="{6E503FBE-DFBC-4FAD-B19B-CC0275F7535E}" destId="{C826B284-268F-41F9-8C34-B85FF6CEF3D5}" srcOrd="0" destOrd="0" presId="urn:microsoft.com/office/officeart/2005/8/layout/radial5"/>
    <dgm:cxn modelId="{CDE97F96-001A-4323-A01D-FF0051442B32}" type="presParOf" srcId="{49BBE611-CB16-4A93-BD1B-022413970690}" destId="{46E115BC-3D1D-47A9-B81F-A44D893B95DB}" srcOrd="6" destOrd="0" presId="urn:microsoft.com/office/officeart/2005/8/layout/radial5"/>
    <dgm:cxn modelId="{47606074-786A-4321-A750-786C9C707E2C}" type="presParOf" srcId="{49BBE611-CB16-4A93-BD1B-022413970690}" destId="{E2AA712C-6EAB-4425-9477-4D4B000AEAB8}" srcOrd="7" destOrd="0" presId="urn:microsoft.com/office/officeart/2005/8/layout/radial5"/>
    <dgm:cxn modelId="{92C3396D-F050-4A4C-A53A-99110DA6203E}" type="presParOf" srcId="{E2AA712C-6EAB-4425-9477-4D4B000AEAB8}" destId="{A7EFC69D-C18A-4E5B-942C-40D4AAC4D377}" srcOrd="0" destOrd="0" presId="urn:microsoft.com/office/officeart/2005/8/layout/radial5"/>
    <dgm:cxn modelId="{193EE0C8-B58C-4C03-A664-3FCBC80E0576}" type="presParOf" srcId="{49BBE611-CB16-4A93-BD1B-022413970690}" destId="{2D3734BC-B351-4C7F-89AD-B9E77390B03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A16E1-7068-412A-8E12-7038EE375DA2}">
      <dsp:nvSpPr>
        <dsp:cNvPr id="0" name=""/>
        <dsp:cNvSpPr/>
      </dsp:nvSpPr>
      <dsp:spPr>
        <a:xfrm>
          <a:off x="720209" y="0"/>
          <a:ext cx="8162369" cy="32940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5A721-2E90-4713-8D75-68C536A28EE8}">
      <dsp:nvSpPr>
        <dsp:cNvPr id="0" name=""/>
        <dsp:cNvSpPr/>
      </dsp:nvSpPr>
      <dsp:spPr>
        <a:xfrm>
          <a:off x="241241" y="988218"/>
          <a:ext cx="2880836" cy="13176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dowód</a:t>
          </a:r>
        </a:p>
      </dsp:txBody>
      <dsp:txXfrm>
        <a:off x="305562" y="1052539"/>
        <a:ext cx="2752194" cy="1188983"/>
      </dsp:txXfrm>
    </dsp:sp>
    <dsp:sp modelId="{408CB62B-7263-424D-82A2-64202569BD97}">
      <dsp:nvSpPr>
        <dsp:cNvPr id="0" name=""/>
        <dsp:cNvSpPr/>
      </dsp:nvSpPr>
      <dsp:spPr>
        <a:xfrm>
          <a:off x="3360975" y="988218"/>
          <a:ext cx="2880836" cy="13176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Obiektywna </a:t>
          </a:r>
          <a:br>
            <a:rPr lang="pl-PL" sz="2300" kern="1200" dirty="0"/>
          </a:br>
          <a:r>
            <a:rPr lang="pl-PL" sz="2300" kern="1200" dirty="0"/>
            <a:t>i rzetelna ocena</a:t>
          </a:r>
        </a:p>
      </dsp:txBody>
      <dsp:txXfrm>
        <a:off x="3425296" y="1052539"/>
        <a:ext cx="2752194" cy="1188983"/>
      </dsp:txXfrm>
    </dsp:sp>
    <dsp:sp modelId="{450140AB-1EEA-4B3A-83B2-B34440371038}">
      <dsp:nvSpPr>
        <dsp:cNvPr id="0" name=""/>
        <dsp:cNvSpPr/>
      </dsp:nvSpPr>
      <dsp:spPr>
        <a:xfrm>
          <a:off x="6480709" y="988218"/>
          <a:ext cx="2880836" cy="131762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Prawidłowe ustalenie stanu faktycznego</a:t>
          </a:r>
        </a:p>
      </dsp:txBody>
      <dsp:txXfrm>
        <a:off x="6545030" y="1052539"/>
        <a:ext cx="2752194" cy="1188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F81DE-DAA5-4888-BC20-8E9AA20692A8}">
      <dsp:nvSpPr>
        <dsp:cNvPr id="0" name=""/>
        <dsp:cNvSpPr/>
      </dsp:nvSpPr>
      <dsp:spPr>
        <a:xfrm>
          <a:off x="3849971" y="1911301"/>
          <a:ext cx="1847627" cy="1518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Opinia biegłego</a:t>
          </a:r>
        </a:p>
      </dsp:txBody>
      <dsp:txXfrm>
        <a:off x="4120550" y="2133703"/>
        <a:ext cx="1306469" cy="1073849"/>
      </dsp:txXfrm>
    </dsp:sp>
    <dsp:sp modelId="{D7397A46-E352-4C9F-A6F2-960E26A3A649}">
      <dsp:nvSpPr>
        <dsp:cNvPr id="0" name=""/>
        <dsp:cNvSpPr/>
      </dsp:nvSpPr>
      <dsp:spPr>
        <a:xfrm rot="16200000">
          <a:off x="4640520" y="1428669"/>
          <a:ext cx="266528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4680499" y="1564141"/>
        <a:ext cx="186570" cy="286480"/>
      </dsp:txXfrm>
    </dsp:sp>
    <dsp:sp modelId="{8EBBC592-54BD-429D-AE3C-1C4AE15F2C75}">
      <dsp:nvSpPr>
        <dsp:cNvPr id="0" name=""/>
        <dsp:cNvSpPr/>
      </dsp:nvSpPr>
      <dsp:spPr>
        <a:xfrm>
          <a:off x="3820487" y="4103"/>
          <a:ext cx="1906594" cy="140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Wnioski </a:t>
          </a:r>
          <a:b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wyjaśnienia</a:t>
          </a:r>
        </a:p>
      </dsp:txBody>
      <dsp:txXfrm>
        <a:off x="4099701" y="209760"/>
        <a:ext cx="1348166" cy="992999"/>
      </dsp:txXfrm>
    </dsp:sp>
    <dsp:sp modelId="{91818188-919D-4E2D-9E3D-F5FDFFB1C5D1}">
      <dsp:nvSpPr>
        <dsp:cNvPr id="0" name=""/>
        <dsp:cNvSpPr/>
      </dsp:nvSpPr>
      <dsp:spPr>
        <a:xfrm>
          <a:off x="5834644" y="2431895"/>
          <a:ext cx="330154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5834644" y="2527388"/>
        <a:ext cx="231108" cy="286480"/>
      </dsp:txXfrm>
    </dsp:sp>
    <dsp:sp modelId="{EF2AF9AF-DB35-4FE6-8A73-81D70C635034}">
      <dsp:nvSpPr>
        <dsp:cNvPr id="0" name=""/>
        <dsp:cNvSpPr/>
      </dsp:nvSpPr>
      <dsp:spPr>
        <a:xfrm>
          <a:off x="6320532" y="1968471"/>
          <a:ext cx="2095854" cy="140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Uzupełnienie faktów</a:t>
          </a:r>
        </a:p>
      </dsp:txBody>
      <dsp:txXfrm>
        <a:off x="6627463" y="2174128"/>
        <a:ext cx="1481992" cy="992999"/>
      </dsp:txXfrm>
    </dsp:sp>
    <dsp:sp modelId="{6E503FBE-DFBC-4FAD-B19B-CC0275F7535E}">
      <dsp:nvSpPr>
        <dsp:cNvPr id="0" name=""/>
        <dsp:cNvSpPr/>
      </dsp:nvSpPr>
      <dsp:spPr>
        <a:xfrm rot="5400000">
          <a:off x="4640520" y="3435120"/>
          <a:ext cx="266528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4680499" y="3490634"/>
        <a:ext cx="186570" cy="286480"/>
      </dsp:txXfrm>
    </dsp:sp>
    <dsp:sp modelId="{46E115BC-3D1D-47A9-B81F-A44D893B95DB}">
      <dsp:nvSpPr>
        <dsp:cNvPr id="0" name=""/>
        <dsp:cNvSpPr/>
      </dsp:nvSpPr>
      <dsp:spPr>
        <a:xfrm>
          <a:off x="3801297" y="3932839"/>
          <a:ext cx="1944974" cy="140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Pomoc sądowi</a:t>
          </a:r>
        </a:p>
      </dsp:txBody>
      <dsp:txXfrm>
        <a:off x="4086132" y="4138496"/>
        <a:ext cx="1375304" cy="992999"/>
      </dsp:txXfrm>
    </dsp:sp>
    <dsp:sp modelId="{E2AA712C-6EAB-4425-9477-4D4B000AEAB8}">
      <dsp:nvSpPr>
        <dsp:cNvPr id="0" name=""/>
        <dsp:cNvSpPr/>
      </dsp:nvSpPr>
      <dsp:spPr>
        <a:xfrm rot="10800000">
          <a:off x="3332282" y="2431895"/>
          <a:ext cx="365833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 rot="10800000">
        <a:off x="3442032" y="2527388"/>
        <a:ext cx="256083" cy="286480"/>
      </dsp:txXfrm>
    </dsp:sp>
    <dsp:sp modelId="{2D3734BC-B351-4C7F-89AD-B9E77390B032}">
      <dsp:nvSpPr>
        <dsp:cNvPr id="0" name=""/>
        <dsp:cNvSpPr/>
      </dsp:nvSpPr>
      <dsp:spPr>
        <a:xfrm>
          <a:off x="1174300" y="1968471"/>
          <a:ext cx="1985419" cy="140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Potwierdzenie faktów</a:t>
          </a:r>
        </a:p>
      </dsp:txBody>
      <dsp:txXfrm>
        <a:off x="1465058" y="2174128"/>
        <a:ext cx="1403903" cy="99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50F644-6174-4642-BB1A-68D8E69A1AB1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C42476-1384-451F-8BB7-F250239B1916}" type="datetime1">
              <a:rPr lang="pl-PL" smtClean="0"/>
              <a:t>27.02.2023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5362F8-F4F1-4684-AB60-A3FDBAF87C5B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6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54036B-5D78-40BD-88C5-87608F935F1F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23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6667F4-4EE3-43AE-B34E-F665A5E8E1A4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8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 rtl="0"/>
            <a:fld id="{82A1EC26-7BE1-4B2F-9DEB-FC4F3CDC5D6D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9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01834B-18AE-4CE4-B375-BC894B5516B3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59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205B02-7A96-4780-8B6F-52B684733C60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20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008310-5274-4655-9171-35A7A44828F0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07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C78B29-76D5-4068-BC32-86D9541AAED3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81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F3CF41-C5A8-49EC-BDD2-60DF9B682E3A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4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6539C6-EFCA-4552-9880-FC4BDBDC5D1F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1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CF459CF0-D45E-449F-A99A-EBA06F43A986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pPr algn="l"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59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2BE933-B49D-499F-98C3-3C9D12F78CBE}" type="datetime1">
              <a:rPr lang="pl-PL" smtClean="0"/>
              <a:t>27.02.2023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2093" y="918100"/>
            <a:ext cx="6253317" cy="3686015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 z opinii biegłego do sprawy ekonomii, finansów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rachunkowości jako podstawa prawidłowego ustalenia kwoty uszczuplenia lub narażenia na uszczuplenie należności publicznoprawnej</a:t>
            </a:r>
            <a:endParaRPr lang="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093" y="491840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pl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MARIUSZ CHARKIEWICZ </a:t>
            </a:r>
            <a:r>
              <a:rPr lang="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asystent, Katedra Prawa Finansowego i Prawa Podatkowego, Wydział Prawa i Administracji, Uniwersytet Warmińsko-Mazurski </a:t>
            </a:r>
            <a:br>
              <a:rPr lang="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Olsztynie, adwokat</a:t>
            </a:r>
          </a:p>
        </p:txBody>
      </p:sp>
      <p:pic>
        <p:nvPicPr>
          <p:cNvPr id="5" name="Obraz 4" descr="Obraz, na którym znajduje się budynek i ławka do siedzenia&#10;&#10;Automatycznie generowany 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2817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F6113-0F2B-0B5A-89C3-F1B2F9A8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20" y="1120056"/>
            <a:ext cx="9603275" cy="1049235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Fikcyjność/pozorność transakcji – przesłanki: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BB295E-19C9-782E-A51D-E9B3EE0F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9603275" cy="38806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wykonanie fikcyjnej transakcji kupna-sprzedaży towarów, polegających np. na generowaniu „pustych” faktur przez podatników podatku VAT;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</a:rPr>
              <a:t>transakcja zawarta jest pomiędzy podmiotami, których działalność jest pozorna (we wskazanej lokalizacji siedziby spółki, nie można stwierdzić prowadzenia działalność gospodarczej, obecności pracowników)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8D3500-8302-A80B-0F8D-4CE01E9A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49743A-E196-5CDC-9E36-722A04AC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4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A46B1-32F1-6374-5A6C-DF363E56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Wzbudzenie podejrzeń organu kontrolującego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FD875D-52AE-BC97-F588-4EA64DF1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557" y="1611085"/>
            <a:ext cx="9603275" cy="4673600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niska marża w obrocie gospodarczym;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refakturowanie transakcji w krótkich odstępach czasu;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motywów gospodarczych uzasadniających tego typu transakcje;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niski kapitał początkowy spółki;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zatrudnienia odpowiedniej kadry;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kredyt kupiecki na wysoką kwotę bez zabezpieczenia;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opisu/niedokładny opis rozliczeń finansowych;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możliwości nawiązania kontaktu  z przedstawicielami/właścicielami kontrolowanego podmiotu;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odbierania korespondencji przez podmiot gospodarczy;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stawiennictwa przez przedstawicieli w urzędzie skarbowym w celu wyjaśnienia powstałych nieścisłości  i ewentualnego uzupełnienia brakującej dokumentacji.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B07FC93-BC4B-0E19-9201-D309050B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28B090EF-D0F5-326F-3D52-8BA8568F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2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998225-B9DF-7BCE-3380-BBA63409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393371"/>
            <a:ext cx="9603275" cy="40729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Biegły powinien przyjrzeć się argumentacji organów skarbowych - na podstawie analizy decyzji Naczelnika Urzędu Skarbowego czy Dyrektora Izby Administracji Skarbowej można stwierdzić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spójności i logiki argumentów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potwierdzających istnienie rzekomo fikcyjnych transakcji gospodarczych pomiędzy podmiotami.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Czasami organ skarbowy,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jednej strony kwestionuje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transakcje kupna-sprzedaży,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 drugiej potwierdza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przeprowadzenie.</a:t>
            </a:r>
          </a:p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0FA2FD-9A61-06CB-770D-90CE723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34992F-F806-4EC8-CCBF-295D0184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6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2BE9F3-7A5D-7342-7309-CAEB2997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117600"/>
            <a:ext cx="9603275" cy="43487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Właściwy biegły sądowy bada również, czy wystawione faktury mogły wpłynąć na obniżenie kwoty podatku należnego o podatek naliczony, a jeśli tak, to w jakiej kwocie.</a:t>
            </a:r>
          </a:p>
          <a:p>
            <a:pPr algn="just">
              <a:lnSpc>
                <a:spcPct val="100000"/>
              </a:lnSpc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Biegły może wskazać również na inne istotne, z jego punktu widzenia, okoliczności mogące przyczynić się do ustalenia prawidłowego stanu faktycznego konkretnej sprawy. </a:t>
            </a:r>
          </a:p>
          <a:p>
            <a:pPr algn="just">
              <a:lnSpc>
                <a:spcPct val="100000"/>
              </a:lnSpc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Biegły może realnie ocenić czy spółka podejmowała działania racjonalne z punktu widzenia zarządzania przedsiębiorstwem umożliwiającym  jego dalszy rozwój.</a:t>
            </a:r>
          </a:p>
          <a:p>
            <a:pPr algn="just">
              <a:lnSpc>
                <a:spcPct val="100000"/>
              </a:lnSpc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EAD895-7EC6-DDFF-5BCB-0640D9CE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5BB7C2-A4D7-26CB-E234-E86DFA9D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AA57F-3F73-DF96-9357-C757CF02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05A6E-0509-61A2-FF64-7A073DED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70" y="1611086"/>
            <a:ext cx="9603275" cy="4116516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konkluzji, czy podatnik prawidłowo obliczał, deklarował i odprowadzał należności podatkowe może dojść jedynie profesjonalista!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Opinia biegłego jest kluczową i niezbędną podstawą do prawidłowego ustalenia stanu faktycznego w skomplikowanych stanach faktycznych i prawnych w kontekście ustalenia ewentualnego uszczuplenia lub narażenia na uszczuplenie należności publicznoprawnej na rzecz Skarbu Państwa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Organy podatkowe nie są wyspecjalizowane w zakresie ekonomii, finansów, rachunkowości.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Organom podatkowym brak odpowiednich narzędzi do ustalenia prawidłowego stanu faktycznego konkretnej sprawy.</a:t>
            </a:r>
          </a:p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C2AFB9-709C-2BF0-797E-325F372B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1A10E0-AA9A-38DA-40E6-F91D4DB3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7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6F030-F6C9-7E93-14EF-13E47E21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10" y="2364763"/>
            <a:ext cx="9603275" cy="3608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uwagę!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827A49-D90F-C36C-CE98-0A72F5E6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8FD792-3715-544F-FDCB-F1CBD07C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0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82916"/>
            <a:ext cx="9469772" cy="3892168"/>
          </a:xfrm>
        </p:spPr>
        <p:txBody>
          <a:bodyPr rtlCol="0" anchor="ctr"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pl-PL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Prawidłową</a:t>
            </a:r>
            <a: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podstawą ustalenia stanu faktycznego są m.in.:</a:t>
            </a:r>
            <a:b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opinia właściwego biegłego sądowego;</a:t>
            </a:r>
            <a:b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zeznania świadków;</a:t>
            </a:r>
            <a:b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dokumenty;</a:t>
            </a:r>
            <a:b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nagrania;</a:t>
            </a:r>
            <a:b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itd.</a:t>
            </a:r>
            <a:br>
              <a:rPr lang="pl-PL" sz="4800" i="1" dirty="0">
                <a:solidFill>
                  <a:srgbClr val="FFFFFF"/>
                </a:solidFill>
              </a:rPr>
            </a:br>
            <a:endParaRPr lang="pl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444B9F-9C68-FF0A-81B2-30F32625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33" y="1358969"/>
            <a:ext cx="9603275" cy="32945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Sąd powinien wziąć pod uwagę wszystkie dowody, które zostały zgłoszone przez strony lub przez organy ścigania,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także inne dowody, które uzna za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istotne dla ustalenia stanu faktycznego. 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D78C8C-DE2C-7B27-96C7-E8B9432B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6F4892-6A25-5613-3DBC-38B181A9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32D88-6979-92B3-2C51-FF3598E8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392237"/>
            <a:ext cx="9603275" cy="104923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dowodów przez Sąd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13B779F-AAAE-E184-781B-F197EE09A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386203"/>
              </p:ext>
            </p:extLst>
          </p:nvPr>
        </p:nvGraphicFramePr>
        <p:xfrm>
          <a:off x="1130300" y="2171700"/>
          <a:ext cx="9602788" cy="32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313621-0DF6-73D8-27DB-A05091B0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FF8EE5-31B1-5CD6-0BCD-3BE4883F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4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880DE4EC-4311-D53A-1061-F09689E83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645443"/>
              </p:ext>
            </p:extLst>
          </p:nvPr>
        </p:nvGraphicFramePr>
        <p:xfrm>
          <a:off x="927100" y="972457"/>
          <a:ext cx="9602788" cy="534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30E6D3-CDF4-960C-8852-192F3DD1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76EDE3-B1BF-CA0E-F33A-602E5088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3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2EB5F-28B1-8DF8-87C2-E7FDA55A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Uszczuplenie lub narażenie na uszczuplenie zobowiązań podatkowych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51F75-7E64-B566-59A3-C15CD16B1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73290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Opinia biegłego może pomóc sądowi w ustaleniu prawidłowego stanu faktycznego, a także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ocenie, czy doszło do nieprawidłowości lub nadużyć, np. w sytuacji podejrzenia powziętego przez organ śledczy w postaci posłużenia się nierzetelnymi fakturami VAT, dokumentującymi sprzedaż i zakup towarów, które nie odzwierciedlałyby rzeczywistych zdarzeń gospodarczych, w wyniku czego ewentualnie mogło dojść do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uszczupleń zobowiązań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podatku VAT na znaczną kwotę, tj. o przestępstwo skarbowe określone w art. 56 §1 kodeksu karnego skarbowego w zw. z art. 62 §2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k.k.s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 zw. z art. 6 §2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k.k.s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zw. z art. 7 §1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k.k.s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 zw. z art. 38 §2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k.k.s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inne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k.k.s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Ustawa z dnia 10 września 1999 r. Kodeks karny skarbowy (</a:t>
            </a:r>
            <a:r>
              <a:rPr lang="pl-PL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t.j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Dz. U. z 2022 r. poz. 859 z </a:t>
            </a:r>
            <a:r>
              <a:rPr lang="pl-PL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zm.).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566D25-ACE2-2C90-CB09-39309A54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C513EE-3FCE-EB12-3B35-7B4843D6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3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3543A7-2B5C-E32D-04F9-CFB6B962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Narażenie na uszczuplenie należności publicznoprawnej a ustalenia właściwego biegłego sądowego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77F387-30CA-A428-E4F1-C68C217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2172749"/>
            <a:ext cx="9603275" cy="3696925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Biegły dokona oceny zasadności działań gospodarczych spółek prawa handlowego – badanie działań gospodarczych pod kątem racjonalności i uzasadnienia ekonomicznego.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Ocena, czy stosowane przez spółkę mechanizmy mogły narazić na uszczuplenia w zobowiązaniach podatkowych (jeśli tak, to w jakiej kwocie)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relacji handlowych między podmiotami w oparciu o dotychczas zgromadzony materiał dowodowy</a:t>
            </a:r>
          </a:p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18EF8F-1AD6-746F-F366-801FCF47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5223E7-2B05-DE93-DCD3-09E89AB9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2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84919C-E0D5-6725-2917-22A63DD9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306286"/>
            <a:ext cx="9603275" cy="4252685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53 § 27 i § 28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k.k.s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należność publicznoprawna uszczuplona 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czynem zabronionym jest to wyrażona liczbowo kwota pieniężna, od której uiszczenia lub zadeklarowania uiszczenia w całości lub w części osoba zobowiązana uchyliła się i w rzeczywistości ten uszczerbek finansowy nastąpił.</a:t>
            </a:r>
          </a:p>
          <a:p>
            <a:pPr marL="0" indent="0" algn="just">
              <a:buNone/>
            </a:pPr>
            <a:endParaRPr lang="pl-P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Narażenie na uszczuplenie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należności publicznoprawnej czynem zabronionym jest to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kolei spowodowanie konkretnego niebezpieczeństwa takiego uszczuplenia - co oznacza, że zaistnienie uszczerbku finansowego jest wysoce prawdopodobne, choć nie musi nastąpić.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A3B361-08A9-2FDD-5244-461DC1BE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68410C-E9DE-CFD3-EFB3-4131F9D4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2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2AAE6A-1760-6FC7-8211-14397F92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248229"/>
            <a:ext cx="10147330" cy="421811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Wyrok SN z 12.10.2011 r., V KK 272/11, LEX nr 1044077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Postanowienie SN z 11.01.2011 r., V KK 361/10, OSNKW 2011, nr 2, poz. 16.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„Uporczywe niewpłacanie w terminie podatku stanowi uszczuplenie należności publicznoprawnej”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A91EDF-2FF9-89E9-5F96-9F78CDB6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adw. dr Mariusz Charkiewicz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CF4D32-D47F-3FEB-AED3-4D2BB7FE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2381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195</TotalTime>
  <Words>955</Words>
  <Application>Microsoft Office PowerPoint</Application>
  <PresentationFormat>Panoramiczny</PresentationFormat>
  <Paragraphs>76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Galeria</vt:lpstr>
      <vt:lpstr>Dowód z opinii biegłego do sprawy ekonomii, finansów  i rachunkowości jako podstawa prawidłowego ustalenia kwoty uszczuplenia lub narażenia na uszczuplenie należności publicznoprawnej</vt:lpstr>
      <vt:lpstr>Prawidłową podstawą ustalenia stanu faktycznego są m.in.: - opinia właściwego biegłego sądowego; - zeznania świadków; - dokumenty; - nagrania; - itd. </vt:lpstr>
      <vt:lpstr>Prezentacja programu PowerPoint</vt:lpstr>
      <vt:lpstr>Ocena dowodów przez Sąd</vt:lpstr>
      <vt:lpstr>Prezentacja programu PowerPoint</vt:lpstr>
      <vt:lpstr>Uszczuplenie lub narażenie na uszczuplenie zobowiązań podatkowych</vt:lpstr>
      <vt:lpstr>Narażenie na uszczuplenie należności publicznoprawnej a ustalenia właściwego biegłego sądowego</vt:lpstr>
      <vt:lpstr>Prezentacja programu PowerPoint</vt:lpstr>
      <vt:lpstr>Prezentacja programu PowerPoint</vt:lpstr>
      <vt:lpstr>Fikcyjność/pozorność transakcji – przesłanki:</vt:lpstr>
      <vt:lpstr>Wzbudzenie podejrzeń organu kontrolującego</vt:lpstr>
      <vt:lpstr>Prezentacja programu PowerPoint</vt:lpstr>
      <vt:lpstr>Prezentacja programu PowerPoint</vt:lpstr>
      <vt:lpstr>Wnioski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Dowód z opinii biegłego do sprawy ekonomii, finansów  i rachunkowości jako podstawa prawidłowego ustalenia kwoty uszczuplenia lub narażenia na uszczuplenie należności publicznoprawnej</dc:title>
  <dc:creator>Mariusz Charkiewicz</dc:creator>
  <cp:lastModifiedBy>Mariusz Charkiewicz</cp:lastModifiedBy>
  <cp:revision>1</cp:revision>
  <dcterms:created xsi:type="dcterms:W3CDTF">2023-02-27T08:22:53Z</dcterms:created>
  <dcterms:modified xsi:type="dcterms:W3CDTF">2023-02-27T11:39:21Z</dcterms:modified>
</cp:coreProperties>
</file>